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3A4C1-F1CA-43C9-9303-FF6A83DE1614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C864A0-4589-45EB-930A-1A49397F0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2667E-B1D6-41DD-BAEA-D56666FE25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D5BC-8596-4AB7-ACA6-A89376A24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B2B1-6038-42DB-A2A1-EEA43A8035B2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11C3-C89B-446D-87F1-CE74B12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991B-B5DC-4DBC-9BE4-E1B79F47974C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D6C9-1195-474D-9397-42906DD97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5BEF-C350-4640-A42F-8606ED62691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E4C1-DB27-4A13-8C66-3620A2342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2C9D-B40A-44E6-8559-36C48A1005A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2C53-A0BD-4109-8A3D-4A06C2DC9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A670-730D-4671-BB39-04ED7074FF5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6D8A-26F8-467E-8979-74304ACF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84D2-BADF-495B-BF9D-AC9B110C8D3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BE4A-3D9B-4DA7-9859-DD4910B6C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3A30-73B3-4683-80CF-76ADE9C9F85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9F8D-F2F1-4287-A7E8-F6663657B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B440-FB30-471F-9B60-AECE1DCDEED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D2E5-9518-4C3B-8808-381738E72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C0B6-D773-4A05-BD63-CAB3751E66C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DA31-57FA-41B5-BF48-B6647FA1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2D3-15F1-4ABE-9B26-80D055849DA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7EBE-EBEF-45DB-9A1A-C48528DE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0B20-DDB7-4CD8-91EF-72F41B5D132F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78CAD-FD80-4EC9-8D76-49928E89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7E26C-E082-4A8F-A90A-6614636F3CB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765175"/>
            <a:ext cx="7543800" cy="2593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Наши легкоатлеты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2063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E:\Для видеопрезентации\На улице\LvnsRJsxZ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97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E:\Для видеопрезентации\На улице\9KgBFVOyB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-3175"/>
            <a:ext cx="7016750" cy="93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88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E:\Для видеопрезентации\На улице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44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E:\Для видеопрезентации\На улице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63" y="0"/>
            <a:ext cx="1029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359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E:\Для видеопрезентации\На улице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55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E:\Для видеопрезентации\На улице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72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E:\Для видеопрезентации\На улице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58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E:\Для видеопрезентации\На улице\eJiD_PtC2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81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E:\Для видеопрезентации\На улице\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137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E:\Для видеопрезентации\На улице\2ai5wE5PW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875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E:\Для видеопрезентации\На улице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-2259013"/>
            <a:ext cx="6838950" cy="911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04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 descr="E:\Для видеопрезентации\На улице\uec9kmaRI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611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E:\Для видеопрезентации\На улице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-1179513"/>
            <a:ext cx="7505700" cy="1000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48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Экран (4:3)</PresentationFormat>
  <Paragraphs>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Cambria</vt:lpstr>
      <vt:lpstr>Calibri</vt:lpstr>
      <vt:lpstr>Соседство</vt:lpstr>
      <vt:lpstr>Наши легкоатлеты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спорт</dc:title>
  <dc:creator>Юлия</dc:creator>
  <cp:lastModifiedBy>user</cp:lastModifiedBy>
  <cp:revision>6</cp:revision>
  <dcterms:created xsi:type="dcterms:W3CDTF">2018-07-23T05:24:15Z</dcterms:created>
  <dcterms:modified xsi:type="dcterms:W3CDTF">2022-02-07T08:20:15Z</dcterms:modified>
</cp:coreProperties>
</file>